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6" r:id="rId3"/>
    <p:sldId id="257" r:id="rId4"/>
    <p:sldId id="258" r:id="rId5"/>
    <p:sldId id="262" r:id="rId6"/>
    <p:sldId id="259" r:id="rId7"/>
    <p:sldId id="263" r:id="rId8"/>
    <p:sldId id="260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43978E-CD7A-4A43-8971-6547E30E98B2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6596603-5959-4BDA-8BE5-3E8E27AA3B81}">
      <dgm:prSet phldrT="[Text]"/>
      <dgm:spPr/>
      <dgm:t>
        <a:bodyPr/>
        <a:lstStyle/>
        <a:p>
          <a:r>
            <a:rPr lang="en-US" dirty="0"/>
            <a:t>AUDIOBOOK</a:t>
          </a:r>
        </a:p>
      </dgm:t>
    </dgm:pt>
    <dgm:pt modelId="{3BED068D-1658-40BC-945E-008A5F5294F6}" type="parTrans" cxnId="{A45D50EF-8ACE-4B3A-AC5D-67983F8BEB4B}">
      <dgm:prSet/>
      <dgm:spPr/>
      <dgm:t>
        <a:bodyPr/>
        <a:lstStyle/>
        <a:p>
          <a:endParaRPr lang="en-US"/>
        </a:p>
      </dgm:t>
    </dgm:pt>
    <dgm:pt modelId="{085E2888-3345-4DC1-A1EE-679D229A46EB}" type="sibTrans" cxnId="{A45D50EF-8ACE-4B3A-AC5D-67983F8BEB4B}">
      <dgm:prSet/>
      <dgm:spPr/>
      <dgm:t>
        <a:bodyPr/>
        <a:lstStyle/>
        <a:p>
          <a:endParaRPr lang="en-US"/>
        </a:p>
      </dgm:t>
    </dgm:pt>
    <dgm:pt modelId="{6CF47FA5-837D-4727-A3E6-CF5DEEE20EDB}">
      <dgm:prSet phldrT="[Text]"/>
      <dgm:spPr/>
      <dgm:t>
        <a:bodyPr/>
        <a:lstStyle/>
        <a:p>
          <a:r>
            <a:rPr lang="en-US" dirty="0"/>
            <a:t>TEXT TO SPEECH</a:t>
          </a:r>
        </a:p>
      </dgm:t>
    </dgm:pt>
    <dgm:pt modelId="{E812B2AD-AEA5-475E-A262-C78C59CE8184}" type="parTrans" cxnId="{D44C4816-7EF7-41E9-BAD1-718B451E88A2}">
      <dgm:prSet/>
      <dgm:spPr/>
      <dgm:t>
        <a:bodyPr/>
        <a:lstStyle/>
        <a:p>
          <a:endParaRPr lang="en-US"/>
        </a:p>
      </dgm:t>
    </dgm:pt>
    <dgm:pt modelId="{D9D9D1F7-B52E-4B70-9395-B2D2B54B3177}" type="sibTrans" cxnId="{D44C4816-7EF7-41E9-BAD1-718B451E88A2}">
      <dgm:prSet/>
      <dgm:spPr/>
      <dgm:t>
        <a:bodyPr/>
        <a:lstStyle/>
        <a:p>
          <a:endParaRPr lang="en-US"/>
        </a:p>
      </dgm:t>
    </dgm:pt>
    <dgm:pt modelId="{1941C8F6-11B1-43B5-AFCE-B9541A6BF5EA}">
      <dgm:prSet phldrT="[Text]"/>
      <dgm:spPr/>
      <dgm:t>
        <a:bodyPr/>
        <a:lstStyle/>
        <a:p>
          <a:r>
            <a:rPr lang="en-US" dirty="0"/>
            <a:t>SPEECH TO TEXT</a:t>
          </a:r>
        </a:p>
      </dgm:t>
    </dgm:pt>
    <dgm:pt modelId="{F6EEE0A4-0368-4FDD-A892-08EAB6D9DDAC}" type="parTrans" cxnId="{66A1192F-A76E-4088-91C5-9265558DFAB1}">
      <dgm:prSet/>
      <dgm:spPr/>
      <dgm:t>
        <a:bodyPr/>
        <a:lstStyle/>
        <a:p>
          <a:endParaRPr lang="en-US"/>
        </a:p>
      </dgm:t>
    </dgm:pt>
    <dgm:pt modelId="{368B38E7-AF65-4759-B344-64778BB7AFF2}" type="sibTrans" cxnId="{66A1192F-A76E-4088-91C5-9265558DFAB1}">
      <dgm:prSet/>
      <dgm:spPr/>
      <dgm:t>
        <a:bodyPr/>
        <a:lstStyle/>
        <a:p>
          <a:endParaRPr lang="en-US"/>
        </a:p>
      </dgm:t>
    </dgm:pt>
    <dgm:pt modelId="{3DF7CDA8-B92A-4E32-AB96-71944BB62F2C}" type="pres">
      <dgm:prSet presAssocID="{4243978E-CD7A-4A43-8971-6547E30E98B2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614DF750-6014-4E3F-8DB8-F640398FAD86}" type="pres">
      <dgm:prSet presAssocID="{4243978E-CD7A-4A43-8971-6547E30E98B2}" presName="cycle" presStyleCnt="0"/>
      <dgm:spPr/>
    </dgm:pt>
    <dgm:pt modelId="{603EFCB5-EA8C-4C72-A9AF-79941C637E6A}" type="pres">
      <dgm:prSet presAssocID="{4243978E-CD7A-4A43-8971-6547E30E98B2}" presName="centerShape" presStyleCnt="0"/>
      <dgm:spPr/>
    </dgm:pt>
    <dgm:pt modelId="{9974FAAA-6432-4B5C-9624-B4D1941BBC43}" type="pres">
      <dgm:prSet presAssocID="{4243978E-CD7A-4A43-8971-6547E30E98B2}" presName="connSite" presStyleLbl="node1" presStyleIdx="0" presStyleCnt="4"/>
      <dgm:spPr/>
    </dgm:pt>
    <dgm:pt modelId="{91C2CD5E-CE9F-4752-9B25-60AC1CCBAC08}" type="pres">
      <dgm:prSet presAssocID="{4243978E-CD7A-4A43-8971-6547E30E98B2}" presName="visible" presStyleLbl="node1" presStyleIdx="0" presStyleCnt="4" custScaleX="136121" custScaleY="120800" custLinFactNeighborY="1466"/>
      <dgm:spPr>
        <a:blipFill rotWithShape="1">
          <a:blip xmlns:r="http://schemas.openxmlformats.org/officeDocument/2006/relationships" r:embed="rId1"/>
          <a:srcRect/>
          <a:stretch>
            <a:fillRect l="-24000" r="-24000"/>
          </a:stretch>
        </a:blipFill>
      </dgm:spPr>
    </dgm:pt>
    <dgm:pt modelId="{3A50DAC2-A46F-40BA-944D-61B042B04731}" type="pres">
      <dgm:prSet presAssocID="{3BED068D-1658-40BC-945E-008A5F5294F6}" presName="Name25" presStyleLbl="parChTrans1D1" presStyleIdx="0" presStyleCnt="3"/>
      <dgm:spPr/>
    </dgm:pt>
    <dgm:pt modelId="{A1E1E717-9424-4282-ABFE-D17B1F098F5A}" type="pres">
      <dgm:prSet presAssocID="{96596603-5959-4BDA-8BE5-3E8E27AA3B81}" presName="node" presStyleCnt="0"/>
      <dgm:spPr/>
    </dgm:pt>
    <dgm:pt modelId="{E740B0E7-6D3F-42C0-B7C7-6971B98302C7}" type="pres">
      <dgm:prSet presAssocID="{96596603-5959-4BDA-8BE5-3E8E27AA3B81}" presName="parentNode" presStyleLbl="node1" presStyleIdx="1" presStyleCnt="4" custLinFactNeighborX="13401" custLinFactNeighborY="-100">
        <dgm:presLayoutVars>
          <dgm:chMax val="1"/>
          <dgm:bulletEnabled val="1"/>
        </dgm:presLayoutVars>
      </dgm:prSet>
      <dgm:spPr/>
    </dgm:pt>
    <dgm:pt modelId="{5547045E-10AF-48BB-A214-E0414172A638}" type="pres">
      <dgm:prSet presAssocID="{96596603-5959-4BDA-8BE5-3E8E27AA3B81}" presName="childNode" presStyleLbl="revTx" presStyleIdx="0" presStyleCnt="0">
        <dgm:presLayoutVars>
          <dgm:bulletEnabled val="1"/>
        </dgm:presLayoutVars>
      </dgm:prSet>
      <dgm:spPr/>
    </dgm:pt>
    <dgm:pt modelId="{26E2E333-1A94-4B84-A520-AAEDD62C4D09}" type="pres">
      <dgm:prSet presAssocID="{E812B2AD-AEA5-475E-A262-C78C59CE8184}" presName="Name25" presStyleLbl="parChTrans1D1" presStyleIdx="1" presStyleCnt="3"/>
      <dgm:spPr/>
    </dgm:pt>
    <dgm:pt modelId="{C9853733-4522-4B47-92E9-7008B55BAE03}" type="pres">
      <dgm:prSet presAssocID="{6CF47FA5-837D-4727-A3E6-CF5DEEE20EDB}" presName="node" presStyleCnt="0"/>
      <dgm:spPr/>
    </dgm:pt>
    <dgm:pt modelId="{C928CD4F-A221-4E32-A482-25C5AC73C42E}" type="pres">
      <dgm:prSet presAssocID="{6CF47FA5-837D-4727-A3E6-CF5DEEE20EDB}" presName="parentNode" presStyleLbl="node1" presStyleIdx="2" presStyleCnt="4" custLinFactNeighborX="38158" custLinFactNeighborY="-2001">
        <dgm:presLayoutVars>
          <dgm:chMax val="1"/>
          <dgm:bulletEnabled val="1"/>
        </dgm:presLayoutVars>
      </dgm:prSet>
      <dgm:spPr/>
    </dgm:pt>
    <dgm:pt modelId="{16CB9E0B-893A-4122-89F8-502C622321EB}" type="pres">
      <dgm:prSet presAssocID="{6CF47FA5-837D-4727-A3E6-CF5DEEE20EDB}" presName="childNode" presStyleLbl="revTx" presStyleIdx="0" presStyleCnt="0">
        <dgm:presLayoutVars>
          <dgm:bulletEnabled val="1"/>
        </dgm:presLayoutVars>
      </dgm:prSet>
      <dgm:spPr/>
    </dgm:pt>
    <dgm:pt modelId="{B0D00D5A-3DA3-4455-A94C-8547AC3B722E}" type="pres">
      <dgm:prSet presAssocID="{F6EEE0A4-0368-4FDD-A892-08EAB6D9DDAC}" presName="Name25" presStyleLbl="parChTrans1D1" presStyleIdx="2" presStyleCnt="3"/>
      <dgm:spPr/>
    </dgm:pt>
    <dgm:pt modelId="{527A5544-6E4E-4341-9673-EC91A3BEC043}" type="pres">
      <dgm:prSet presAssocID="{1941C8F6-11B1-43B5-AFCE-B9541A6BF5EA}" presName="node" presStyleCnt="0"/>
      <dgm:spPr/>
    </dgm:pt>
    <dgm:pt modelId="{A8827EAF-F0C6-4EA0-8774-D5A176CC9E4A}" type="pres">
      <dgm:prSet presAssocID="{1941C8F6-11B1-43B5-AFCE-B9541A6BF5EA}" presName="parentNode" presStyleLbl="node1" presStyleIdx="3" presStyleCnt="4" custLinFactNeighborX="19178" custLinFactNeighborY="7654">
        <dgm:presLayoutVars>
          <dgm:chMax val="1"/>
          <dgm:bulletEnabled val="1"/>
        </dgm:presLayoutVars>
      </dgm:prSet>
      <dgm:spPr/>
    </dgm:pt>
    <dgm:pt modelId="{281D4473-10EF-44E2-8346-03B84E0FB21D}" type="pres">
      <dgm:prSet presAssocID="{1941C8F6-11B1-43B5-AFCE-B9541A6BF5EA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BA82A806-F07F-482B-95AE-19091E71643A}" type="presOf" srcId="{6CF47FA5-837D-4727-A3E6-CF5DEEE20EDB}" destId="{C928CD4F-A221-4E32-A482-25C5AC73C42E}" srcOrd="0" destOrd="0" presId="urn:microsoft.com/office/officeart/2005/8/layout/radial2"/>
    <dgm:cxn modelId="{D44C4816-7EF7-41E9-BAD1-718B451E88A2}" srcId="{4243978E-CD7A-4A43-8971-6547E30E98B2}" destId="{6CF47FA5-837D-4727-A3E6-CF5DEEE20EDB}" srcOrd="1" destOrd="0" parTransId="{E812B2AD-AEA5-475E-A262-C78C59CE8184}" sibTransId="{D9D9D1F7-B52E-4B70-9395-B2D2B54B3177}"/>
    <dgm:cxn modelId="{66A1192F-A76E-4088-91C5-9265558DFAB1}" srcId="{4243978E-CD7A-4A43-8971-6547E30E98B2}" destId="{1941C8F6-11B1-43B5-AFCE-B9541A6BF5EA}" srcOrd="2" destOrd="0" parTransId="{F6EEE0A4-0368-4FDD-A892-08EAB6D9DDAC}" sibTransId="{368B38E7-AF65-4759-B344-64778BB7AFF2}"/>
    <dgm:cxn modelId="{F680433C-FABD-4D67-A6A8-EDB4E1DA8BB8}" type="presOf" srcId="{1941C8F6-11B1-43B5-AFCE-B9541A6BF5EA}" destId="{A8827EAF-F0C6-4EA0-8774-D5A176CC9E4A}" srcOrd="0" destOrd="0" presId="urn:microsoft.com/office/officeart/2005/8/layout/radial2"/>
    <dgm:cxn modelId="{D99D6C8E-C755-4DDE-AD6F-CFA7B4F3C7C7}" type="presOf" srcId="{96596603-5959-4BDA-8BE5-3E8E27AA3B81}" destId="{E740B0E7-6D3F-42C0-B7C7-6971B98302C7}" srcOrd="0" destOrd="0" presId="urn:microsoft.com/office/officeart/2005/8/layout/radial2"/>
    <dgm:cxn modelId="{7214DCA8-F5A0-4893-AFC5-8A773BEAB71F}" type="presOf" srcId="{3BED068D-1658-40BC-945E-008A5F5294F6}" destId="{3A50DAC2-A46F-40BA-944D-61B042B04731}" srcOrd="0" destOrd="0" presId="urn:microsoft.com/office/officeart/2005/8/layout/radial2"/>
    <dgm:cxn modelId="{534765AE-5364-493E-A62F-989C58CD219D}" type="presOf" srcId="{E812B2AD-AEA5-475E-A262-C78C59CE8184}" destId="{26E2E333-1A94-4B84-A520-AAEDD62C4D09}" srcOrd="0" destOrd="0" presId="urn:microsoft.com/office/officeart/2005/8/layout/radial2"/>
    <dgm:cxn modelId="{7CBB1FB2-F9F7-4233-ACF3-3045FF032679}" type="presOf" srcId="{F6EEE0A4-0368-4FDD-A892-08EAB6D9DDAC}" destId="{B0D00D5A-3DA3-4455-A94C-8547AC3B722E}" srcOrd="0" destOrd="0" presId="urn:microsoft.com/office/officeart/2005/8/layout/radial2"/>
    <dgm:cxn modelId="{A45D50EF-8ACE-4B3A-AC5D-67983F8BEB4B}" srcId="{4243978E-CD7A-4A43-8971-6547E30E98B2}" destId="{96596603-5959-4BDA-8BE5-3E8E27AA3B81}" srcOrd="0" destOrd="0" parTransId="{3BED068D-1658-40BC-945E-008A5F5294F6}" sibTransId="{085E2888-3345-4DC1-A1EE-679D229A46EB}"/>
    <dgm:cxn modelId="{BC3EDBF1-525E-43E1-A041-EB59B9A8CBC2}" type="presOf" srcId="{4243978E-CD7A-4A43-8971-6547E30E98B2}" destId="{3DF7CDA8-B92A-4E32-AB96-71944BB62F2C}" srcOrd="0" destOrd="0" presId="urn:microsoft.com/office/officeart/2005/8/layout/radial2"/>
    <dgm:cxn modelId="{7DE20AE6-53D2-4691-AE28-3E6229CCECC2}" type="presParOf" srcId="{3DF7CDA8-B92A-4E32-AB96-71944BB62F2C}" destId="{614DF750-6014-4E3F-8DB8-F640398FAD86}" srcOrd="0" destOrd="0" presId="urn:microsoft.com/office/officeart/2005/8/layout/radial2"/>
    <dgm:cxn modelId="{0BD34DF6-BD31-4471-B302-ED1F46B908F9}" type="presParOf" srcId="{614DF750-6014-4E3F-8DB8-F640398FAD86}" destId="{603EFCB5-EA8C-4C72-A9AF-79941C637E6A}" srcOrd="0" destOrd="0" presId="urn:microsoft.com/office/officeart/2005/8/layout/radial2"/>
    <dgm:cxn modelId="{C7F3F277-61D5-4B06-9C27-19C4725047F1}" type="presParOf" srcId="{603EFCB5-EA8C-4C72-A9AF-79941C637E6A}" destId="{9974FAAA-6432-4B5C-9624-B4D1941BBC43}" srcOrd="0" destOrd="0" presId="urn:microsoft.com/office/officeart/2005/8/layout/radial2"/>
    <dgm:cxn modelId="{5D50C3E2-4C4C-4ECF-A4F5-B00979CA832B}" type="presParOf" srcId="{603EFCB5-EA8C-4C72-A9AF-79941C637E6A}" destId="{91C2CD5E-CE9F-4752-9B25-60AC1CCBAC08}" srcOrd="1" destOrd="0" presId="urn:microsoft.com/office/officeart/2005/8/layout/radial2"/>
    <dgm:cxn modelId="{F537D835-4375-4CF2-9E54-C3A3F88C7BD2}" type="presParOf" srcId="{614DF750-6014-4E3F-8DB8-F640398FAD86}" destId="{3A50DAC2-A46F-40BA-944D-61B042B04731}" srcOrd="1" destOrd="0" presId="urn:microsoft.com/office/officeart/2005/8/layout/radial2"/>
    <dgm:cxn modelId="{B8C98F77-0F40-4E9D-919A-44FAC7404773}" type="presParOf" srcId="{614DF750-6014-4E3F-8DB8-F640398FAD86}" destId="{A1E1E717-9424-4282-ABFE-D17B1F098F5A}" srcOrd="2" destOrd="0" presId="urn:microsoft.com/office/officeart/2005/8/layout/radial2"/>
    <dgm:cxn modelId="{169CD04F-B49D-464C-98DB-398CE28A6C46}" type="presParOf" srcId="{A1E1E717-9424-4282-ABFE-D17B1F098F5A}" destId="{E740B0E7-6D3F-42C0-B7C7-6971B98302C7}" srcOrd="0" destOrd="0" presId="urn:microsoft.com/office/officeart/2005/8/layout/radial2"/>
    <dgm:cxn modelId="{CF7A357E-30B6-45DD-B774-9AB2A90DB0D9}" type="presParOf" srcId="{A1E1E717-9424-4282-ABFE-D17B1F098F5A}" destId="{5547045E-10AF-48BB-A214-E0414172A638}" srcOrd="1" destOrd="0" presId="urn:microsoft.com/office/officeart/2005/8/layout/radial2"/>
    <dgm:cxn modelId="{53603D6B-97A1-4038-AF04-D0C2FB2100BD}" type="presParOf" srcId="{614DF750-6014-4E3F-8DB8-F640398FAD86}" destId="{26E2E333-1A94-4B84-A520-AAEDD62C4D09}" srcOrd="3" destOrd="0" presId="urn:microsoft.com/office/officeart/2005/8/layout/radial2"/>
    <dgm:cxn modelId="{2FE1AF79-2D19-4EBC-8039-995AAAB1B6F7}" type="presParOf" srcId="{614DF750-6014-4E3F-8DB8-F640398FAD86}" destId="{C9853733-4522-4B47-92E9-7008B55BAE03}" srcOrd="4" destOrd="0" presId="urn:microsoft.com/office/officeart/2005/8/layout/radial2"/>
    <dgm:cxn modelId="{D3DCF66D-7328-4C63-AD23-BCB6FC43F278}" type="presParOf" srcId="{C9853733-4522-4B47-92E9-7008B55BAE03}" destId="{C928CD4F-A221-4E32-A482-25C5AC73C42E}" srcOrd="0" destOrd="0" presId="urn:microsoft.com/office/officeart/2005/8/layout/radial2"/>
    <dgm:cxn modelId="{270989C9-3284-4569-B715-2AA3A9F93556}" type="presParOf" srcId="{C9853733-4522-4B47-92E9-7008B55BAE03}" destId="{16CB9E0B-893A-4122-89F8-502C622321EB}" srcOrd="1" destOrd="0" presId="urn:microsoft.com/office/officeart/2005/8/layout/radial2"/>
    <dgm:cxn modelId="{1691BC86-9ACE-432B-88ED-825DBE3AA056}" type="presParOf" srcId="{614DF750-6014-4E3F-8DB8-F640398FAD86}" destId="{B0D00D5A-3DA3-4455-A94C-8547AC3B722E}" srcOrd="5" destOrd="0" presId="urn:microsoft.com/office/officeart/2005/8/layout/radial2"/>
    <dgm:cxn modelId="{410668F6-AB9F-44FE-905F-8F3B2B805F63}" type="presParOf" srcId="{614DF750-6014-4E3F-8DB8-F640398FAD86}" destId="{527A5544-6E4E-4341-9673-EC91A3BEC043}" srcOrd="6" destOrd="0" presId="urn:microsoft.com/office/officeart/2005/8/layout/radial2"/>
    <dgm:cxn modelId="{A20797E1-BC8D-414E-9D16-7EF1091F1C07}" type="presParOf" srcId="{527A5544-6E4E-4341-9673-EC91A3BEC043}" destId="{A8827EAF-F0C6-4EA0-8774-D5A176CC9E4A}" srcOrd="0" destOrd="0" presId="urn:microsoft.com/office/officeart/2005/8/layout/radial2"/>
    <dgm:cxn modelId="{65921D49-15B0-4947-8B84-8461116E1143}" type="presParOf" srcId="{527A5544-6E4E-4341-9673-EC91A3BEC043}" destId="{281D4473-10EF-44E2-8346-03B84E0FB21D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00D5A-3DA3-4455-A94C-8547AC3B722E}">
      <dsp:nvSpPr>
        <dsp:cNvPr id="0" name=""/>
        <dsp:cNvSpPr/>
      </dsp:nvSpPr>
      <dsp:spPr>
        <a:xfrm rot="2336448">
          <a:off x="3045229" y="3178861"/>
          <a:ext cx="939466" cy="48076"/>
        </a:xfrm>
        <a:custGeom>
          <a:avLst/>
          <a:gdLst/>
          <a:ahLst/>
          <a:cxnLst/>
          <a:rect l="0" t="0" r="0" b="0"/>
          <a:pathLst>
            <a:path>
              <a:moveTo>
                <a:pt x="0" y="24038"/>
              </a:moveTo>
              <a:lnTo>
                <a:pt x="939466" y="24038"/>
              </a:lnTo>
            </a:path>
          </a:pathLst>
        </a:custGeom>
        <a:noFill/>
        <a:ln w="381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E2E333-1A94-4B84-A520-AAEDD62C4D09}">
      <dsp:nvSpPr>
        <dsp:cNvPr id="0" name=""/>
        <dsp:cNvSpPr/>
      </dsp:nvSpPr>
      <dsp:spPr>
        <a:xfrm rot="21566385">
          <a:off x="3149575" y="2248229"/>
          <a:ext cx="1270084" cy="48076"/>
        </a:xfrm>
        <a:custGeom>
          <a:avLst/>
          <a:gdLst/>
          <a:ahLst/>
          <a:cxnLst/>
          <a:rect l="0" t="0" r="0" b="0"/>
          <a:pathLst>
            <a:path>
              <a:moveTo>
                <a:pt x="0" y="24038"/>
              </a:moveTo>
              <a:lnTo>
                <a:pt x="1270084" y="24038"/>
              </a:lnTo>
            </a:path>
          </a:pathLst>
        </a:custGeom>
        <a:noFill/>
        <a:ln w="381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50DAC2-A46F-40BA-944D-61B042B04731}">
      <dsp:nvSpPr>
        <dsp:cNvPr id="0" name=""/>
        <dsp:cNvSpPr/>
      </dsp:nvSpPr>
      <dsp:spPr>
        <a:xfrm rot="19198460">
          <a:off x="3048282" y="1337652"/>
          <a:ext cx="865110" cy="48076"/>
        </a:xfrm>
        <a:custGeom>
          <a:avLst/>
          <a:gdLst/>
          <a:ahLst/>
          <a:cxnLst/>
          <a:rect l="0" t="0" r="0" b="0"/>
          <a:pathLst>
            <a:path>
              <a:moveTo>
                <a:pt x="0" y="24038"/>
              </a:moveTo>
              <a:lnTo>
                <a:pt x="865110" y="24038"/>
              </a:lnTo>
            </a:path>
          </a:pathLst>
        </a:custGeom>
        <a:noFill/>
        <a:ln w="381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C2CD5E-CE9F-4752-9B25-60AC1CCBAC08}">
      <dsp:nvSpPr>
        <dsp:cNvPr id="0" name=""/>
        <dsp:cNvSpPr/>
      </dsp:nvSpPr>
      <dsp:spPr>
        <a:xfrm>
          <a:off x="884292" y="990605"/>
          <a:ext cx="2991997" cy="2655235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24000" r="-24000"/>
          </a:stretch>
        </a:blip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40B0E7-6D3F-42C0-B7C7-6971B98302C7}">
      <dsp:nvSpPr>
        <dsp:cNvPr id="0" name=""/>
        <dsp:cNvSpPr/>
      </dsp:nvSpPr>
      <dsp:spPr>
        <a:xfrm>
          <a:off x="3657606" y="0"/>
          <a:ext cx="1318825" cy="13188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AUDIOBOOK</a:t>
          </a:r>
        </a:p>
      </dsp:txBody>
      <dsp:txXfrm>
        <a:off x="3850743" y="193137"/>
        <a:ext cx="932551" cy="932551"/>
      </dsp:txXfrm>
    </dsp:sp>
    <dsp:sp modelId="{C928CD4F-A221-4E32-A482-25C5AC73C42E}">
      <dsp:nvSpPr>
        <dsp:cNvPr id="0" name=""/>
        <dsp:cNvSpPr/>
      </dsp:nvSpPr>
      <dsp:spPr>
        <a:xfrm>
          <a:off x="4419598" y="1600197"/>
          <a:ext cx="1318825" cy="13188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TEXT TO SPEECH</a:t>
          </a:r>
        </a:p>
      </dsp:txBody>
      <dsp:txXfrm>
        <a:off x="4612735" y="1793334"/>
        <a:ext cx="932551" cy="932551"/>
      </dsp:txXfrm>
    </dsp:sp>
    <dsp:sp modelId="{A8827EAF-F0C6-4EA0-8774-D5A176CC9E4A}">
      <dsp:nvSpPr>
        <dsp:cNvPr id="0" name=""/>
        <dsp:cNvSpPr/>
      </dsp:nvSpPr>
      <dsp:spPr>
        <a:xfrm>
          <a:off x="3733795" y="3253174"/>
          <a:ext cx="1318825" cy="13188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SPEECH TO TEXT</a:t>
          </a:r>
        </a:p>
      </dsp:txBody>
      <dsp:txXfrm>
        <a:off x="3926932" y="3446311"/>
        <a:ext cx="932551" cy="9325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699804"/>
            <a:ext cx="8305800" cy="1143000"/>
          </a:xfrm>
        </p:spPr>
        <p:txBody>
          <a:bodyPr>
            <a:noAutofit/>
          </a:bodyPr>
          <a:lstStyle>
            <a:lvl1pPr marL="0" indent="0" algn="ctr">
              <a:buNone/>
              <a:defRPr sz="2200" spc="10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Title 27"/>
          <p:cNvSpPr>
            <a:spLocks noGrp="1"/>
          </p:cNvSpPr>
          <p:nvPr>
            <p:ph type="ctrTitle"/>
          </p:nvPr>
        </p:nvSpPr>
        <p:spPr>
          <a:xfrm>
            <a:off x="457200" y="1433732"/>
            <a:ext cx="8305800" cy="1981200"/>
          </a:xfrm>
          <a:ln w="6350" cap="rnd">
            <a:noFill/>
          </a:ln>
        </p:spPr>
        <p:txBody>
          <a:bodyPr anchor="b" anchorCtr="0">
            <a:noAutofit/>
          </a:bodyPr>
          <a:lstStyle>
            <a:lvl1pPr algn="ctr">
              <a:defRPr lang="en-US" sz="4800" b="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50800" dist="25400" dir="13500000">
                    <a:srgbClr val="000000">
                      <a:alpha val="70000"/>
                    </a:srgbClr>
                  </a:inn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463626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708574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4540348" y="3526302"/>
            <a:ext cx="45720" cy="45720"/>
          </a:xfrm>
          <a:prstGeom prst="ellipse">
            <a:avLst/>
          </a:prstGeom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2">
            <a:schemeClr val="accent2"/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4DAFA2-A688-4581-BC62-22311177F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F7F70-4901-478D-9D4D-75E10E73B482}" type="datetimeFigureOut">
              <a:rPr lang="en-US" smtClean="0"/>
              <a:t>23-Mar-21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3135A7-F70A-4ADE-8076-686D714FC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8ADFF-94E7-4382-8ED1-6A09C190F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928A4-409F-48DF-8990-A492BD41095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F7F70-4901-478D-9D4D-75E10E73B482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928A4-409F-48DF-8990-A492BD4109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F7F70-4901-478D-9D4D-75E10E73B482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928A4-409F-48DF-8990-A492BD4109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EC7CE-6846-4A33-ABCA-22123B5EA6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D44EA-2102-4F05-AA55-ECAEDE278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B5CBE-ADE6-4779-BD0B-4C5E876F2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CB683-35D1-499E-BF4A-F62C005A2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7CCD1-3BF5-44D6-A9AF-96DF8B921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2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E2E86-77FE-490A-96B9-DD86D5E07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DA0F1-3F59-4667-8B3E-485091A73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FDC5B-9181-4414-92BA-000D4702A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192D7-5D25-4BAB-A72B-D467CC0C7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7AB7F-04D6-4783-A16C-42190A1F8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520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DE8C-8B26-4EF1-8C95-BCC87206D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58562-F19B-44B0-A632-944773616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65F51C-FB7B-4A68-83BC-D68934DBD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CD097-7ACA-4C85-B0C5-CD88CCE83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B1C5B-4815-45E1-83A4-2BBEC3274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4562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03923-86AA-48F3-BE0E-C4F1EC3A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8F72D-FE6F-4BD8-A416-3F3C559553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A9D73D-6451-4CB2-8328-86220E5C70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96E078-64AA-430F-9D3B-195F755B8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3778F1-A283-4CEF-99C1-1283D5240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F8633-EFA1-4859-A376-0EEF2D8E1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744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FA2CF-045D-4590-8160-6225A1316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1EC90-6993-4890-A498-1C0C93C65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43631-D71E-4E2E-B78C-F7B4888298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5D72CF-F41A-4666-8138-B2F5CF7DB5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9B6D81-C3AC-426B-8DB8-A57069298D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029DDF-117B-40DA-AAAC-2F7A525F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B3153A-C7E4-481D-BD30-A1DBE67A7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34AD05-C148-4AF6-A34B-A37AF3081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623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FA2DD-0C91-4578-B329-7EF83E45B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C6101B-B4C7-45B9-8A88-D865CC7FF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1F947D-EFC2-4D4C-BC76-849ABF69A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C03450-0440-4843-A480-37317E40B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565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DABAC8-724C-4918-A21A-275AB4016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6FFB84-42B5-4BAC-A798-A7D6EAFE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A71D0E-B452-43BE-81C3-B99E2B822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3569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BD0BF-6BCF-4375-96DE-952E7F8AC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E690F-ECCE-4C00-AA9F-0DD1584818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6F61DC-67F9-4375-B41C-48BD3DF39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2F8EA-2F70-45A7-9113-D4B56E661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3442C-211A-4A36-8907-DD735300C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714F28-2022-4570-A89F-2CC4490A6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345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D2F7F70-4901-478D-9D4D-75E10E73B482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algn="ctr">
              <a:defRPr/>
            </a:lvl1pPr>
          </a:lstStyle>
          <a:p>
            <a:fld id="{54F928A4-409F-48DF-8990-A492BD410953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66C0A-B979-4205-8FD2-B2877B16D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33AB9C-BC8D-4B76-9832-157C5C686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C2666-5210-41A0-A4DD-D6E0D51CD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127C-E9A5-4B11-B95C-1F105C868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26EAA-5C86-46D2-AF77-4D3A8132D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8A295-472D-423F-B1C7-0FD5623A2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386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77A73-2475-4097-8EE9-3D375B4D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CCBFE2-9B4F-4BB8-8FDD-F853853D28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28C72-4E3A-4064-A8DD-5FAC20D05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1CC1D-CDAF-4624-AB14-83F9EBC57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738E0-E226-497A-BD14-B98A1CECB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0575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BFD4EB-06D8-4019-9C88-BCFEA439E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E820A-32D8-45A5-A6EF-B122A8D3DA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A36BF-3DBC-4F17-B646-73EA05FF1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8D800-B657-44D1-9089-D043BCCDD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B4C14-3600-4EE6-B4EB-59E2B0F56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19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F7F70-4901-478D-9D4D-75E10E73B482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928A4-409F-48DF-8990-A492BD41095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05200"/>
            <a:ext cx="7924800" cy="137160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lang="en-US" sz="4800" b="0" dirty="0">
                <a:ln w="3200">
                  <a:solidFill>
                    <a:schemeClr val="bg2">
                      <a:shade val="2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38100" dist="25400" dir="13500000">
                    <a:prstClr val="black">
                      <a:alpha val="70000"/>
                    </a:prstClr>
                  </a:inn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958864"/>
            <a:ext cx="7924800" cy="984736"/>
          </a:xfrm>
        </p:spPr>
        <p:txBody>
          <a:bodyPr anchor="t"/>
          <a:lstStyle>
            <a:lvl1pPr marL="0" indent="0">
              <a:buNone/>
              <a:defRPr sz="2000" spc="10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85800" y="4916992"/>
            <a:ext cx="7924800" cy="4301"/>
          </a:xfrm>
          <a:prstGeom prst="line">
            <a:avLst/>
          </a:prstGeom>
          <a:noFill/>
          <a:ln w="9525" cap="flat" cmpd="sng" algn="ctr">
            <a:solidFill>
              <a:srgbClr val="E9E9E8"/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F7F70-4901-478D-9D4D-75E10E73B482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928A4-409F-48DF-8990-A492BD41095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928A4-409F-48DF-8990-A492BD41095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F7F70-4901-478D-9D4D-75E10E73B482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  <a:sp3d prstMaterial="flat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>
          <a:xfrm>
            <a:off x="457200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4" name="Content Placeholder 33"/>
          <p:cNvSpPr>
            <a:spLocks noGrp="1"/>
          </p:cNvSpPr>
          <p:nvPr>
            <p:ph sz="quarter" idx="4"/>
          </p:nvPr>
        </p:nvSpPr>
        <p:spPr>
          <a:xfrm>
            <a:off x="4649788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idx="3"/>
          </p:nvPr>
        </p:nvSpPr>
        <p:spPr>
          <a:xfrm>
            <a:off x="4648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 baseline="0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62945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754880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F7F70-4901-478D-9D4D-75E10E73B482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928A4-409F-48DF-8990-A492BD41095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F7F70-4901-478D-9D4D-75E10E73B482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928A4-409F-48DF-8990-A492BD4109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8"/>
          <p:cNvSpPr>
            <a:spLocks noGrp="1"/>
          </p:cNvSpPr>
          <p:nvPr>
            <p:ph sz="quarter" idx="1"/>
          </p:nvPr>
        </p:nvSpPr>
        <p:spPr>
          <a:xfrm>
            <a:off x="457200" y="457200"/>
            <a:ext cx="62484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781800" y="1600200"/>
            <a:ext cx="1984248" cy="3733800"/>
          </a:xfrm>
        </p:spPr>
        <p:txBody>
          <a:bodyPr tIns="45720" bIns="45720"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1" name="Title 30"/>
          <p:cNvSpPr>
            <a:spLocks noGrp="1"/>
          </p:cNvSpPr>
          <p:nvPr>
            <p:ph type="title"/>
          </p:nvPr>
        </p:nvSpPr>
        <p:spPr>
          <a:xfrm>
            <a:off x="6781800" y="457200"/>
            <a:ext cx="19812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D2F7F70-4901-478D-9D4D-75E10E73B482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54F928A4-409F-48DF-8990-A492BD41095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9400" y="457200"/>
            <a:ext cx="20574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457200"/>
            <a:ext cx="6019800" cy="5562600"/>
          </a:xfrm>
          <a:solidFill>
            <a:schemeClr val="tx2">
              <a:tint val="40000"/>
            </a:schemeClr>
          </a:solidFill>
          <a:effectLst>
            <a:outerShdw blurRad="88900" sx="103000" sy="103000" algn="ctr" rotWithShape="0">
              <a:prstClr val="black">
                <a:alpha val="32000"/>
              </a:prstClr>
            </a:outerShdw>
            <a:softEdge rad="127000"/>
          </a:effectLst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29400" y="1600200"/>
            <a:ext cx="2057400" cy="4419600"/>
          </a:xfrm>
        </p:spPr>
        <p:txBody>
          <a:bodyPr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FontTx/>
              <a:buNone/>
              <a:defRPr sz="1600" b="0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F7F70-4901-478D-9D4D-75E10E73B482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F928A4-409F-48DF-8990-A492BD41095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6783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5791200" y="6203667"/>
            <a:ext cx="2590800" cy="384048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2D2F7F70-4901-478D-9D4D-75E10E73B482}" type="datetimeFigureOut">
              <a:rPr lang="en-US" smtClean="0"/>
              <a:t>23-Mar-21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2133600" y="6203667"/>
            <a:ext cx="358140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410575" y="6181531"/>
            <a:ext cx="609600" cy="457200"/>
          </a:xfrm>
          <a:prstGeom prst="rect">
            <a:avLst/>
          </a:prstGeom>
          <a:noFill/>
        </p:spPr>
        <p:txBody>
          <a:bodyPr vert="horz" lIns="0" tIns="0" rIns="0" bIns="0" anchor="ctr" anchorCtr="0">
            <a:noAutofit/>
          </a:bodyPr>
          <a:lstStyle>
            <a:lvl1pPr algn="ctr" eaLnBrk="1" latinLnBrk="0" hangingPunct="1">
              <a:defRPr kumimoji="0" sz="1600" baseline="0">
                <a:solidFill>
                  <a:schemeClr val="tx2"/>
                </a:solidFill>
              </a:defRPr>
            </a:lvl1pPr>
          </a:lstStyle>
          <a:p>
            <a:fld id="{54F928A4-409F-48DF-8990-A492BD41095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19200"/>
          </a:xfrm>
          <a:prstGeom prst="rect">
            <a:avLst/>
          </a:prstGeom>
          <a:ln w="6350" cap="rnd">
            <a:noFill/>
          </a:ln>
        </p:spPr>
        <p:txBody>
          <a:bodyPr vert="horz" anchor="b" anchorCtr="0">
            <a:normAutofit/>
          </a:bodyPr>
          <a:lstStyle/>
          <a:p>
            <a:r>
              <a:rPr kumimoji="0" lang="en-US" dirty="0"/>
              <a:t>Click to edit Master title style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lang="en-US" sz="4200" b="0" kern="1200" spc="-100" baseline="0" dirty="0">
          <a:ln w="3200">
            <a:solidFill>
              <a:schemeClr val="bg2">
                <a:shade val="75000"/>
                <a:alpha val="25000"/>
              </a:schemeClr>
            </a:solidFill>
            <a:prstDash val="solid"/>
            <a:round/>
          </a:ln>
          <a:solidFill>
            <a:srgbClr val="F9F9F9"/>
          </a:solidFill>
          <a:effectLst>
            <a:innerShdw blurRad="50800" dist="25400" dir="13500000">
              <a:prstClr val="black">
                <a:alpha val="70000"/>
              </a:prstClr>
            </a:innerShdw>
          </a:effectLst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2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/>
        <a:buChar char="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5840" indent="-228600" algn="l" rtl="0" eaLnBrk="1" latinLnBrk="0" hangingPunct="1">
        <a:spcBef>
          <a:spcPts val="300"/>
        </a:spcBef>
        <a:buClr>
          <a:schemeClr val="accent2">
            <a:shade val="50000"/>
          </a:schemeClr>
        </a:buClr>
        <a:buSzPct val="85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105D11-8D34-4665-8BF6-D7A1CCE31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AC83FF-FBC7-4138-98E5-4F51E4082A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06D5A-39DB-4298-9738-2A6756D25A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9F37F-369D-420A-AF1E-AD67F4A5A1F4}" type="datetimeFigureOut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AEFC1-55D7-497F-9E36-F4AB107E8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48D72-A4EB-4F0C-9DBD-E08B1FCF78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105D9-8216-4AB2-B4F8-6FE00BE7A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192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DOCUMENTATION%20Batch%207-153%20AND%20154.docx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lm2YHEFd5A?feature=oembed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2000" dirty="0"/>
              <a:t>FUTURE OF BOOKS</a:t>
            </a:r>
          </a:p>
          <a:p>
            <a:r>
              <a:rPr lang="en-US" sz="2000" dirty="0"/>
              <a:t>			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			</a:t>
            </a:r>
          </a:p>
          <a:p>
            <a:r>
              <a:rPr lang="en-US" sz="2000" dirty="0"/>
              <a:t>				D.BALU CHANDER</a:t>
            </a:r>
          </a:p>
          <a:p>
            <a:r>
              <a:rPr lang="en-US" sz="2000" dirty="0"/>
              <a:t>  		              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160119737153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>
                <a:hlinkClick r:id="rId2" action="ppaction://hlinkfile"/>
              </a:rPr>
              <a:t>AUDIOBOOK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A recording of an  oral reading                                        of a  book, often in  abridged form.</a:t>
            </a:r>
          </a:p>
          <a:p>
            <a:pPr lvl="0">
              <a:buNone/>
            </a:pPr>
            <a:endParaRPr lang="en-US" dirty="0"/>
          </a:p>
          <a:p>
            <a:pPr lvl="0"/>
            <a:r>
              <a:rPr lang="en-US" dirty="0"/>
              <a:t>Abridged forms  such as  </a:t>
            </a:r>
          </a:p>
          <a:p>
            <a:pPr lvl="0">
              <a:buNone/>
            </a:pPr>
            <a:r>
              <a:rPr lang="en-US" dirty="0"/>
              <a:t>audiocassettes,  CDs, MP3, etc.</a:t>
            </a:r>
          </a:p>
          <a:p>
            <a:pPr lvl="0">
              <a:buNone/>
            </a:pPr>
            <a:endParaRPr lang="en-US" dirty="0"/>
          </a:p>
          <a:p>
            <a:pPr>
              <a:buFont typeface="Arial" pitchFamily="34" charset="0"/>
              <a:buChar char="•"/>
            </a:pPr>
            <a:r>
              <a:rPr lang="en-US" dirty="0"/>
              <a:t>If an audio book is used with the                                      paper copy  of the book as well it                                      targets auditory and  visual learners.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an audio book?</a:t>
            </a:r>
            <a:endParaRPr lang="en-US" dirty="0"/>
          </a:p>
        </p:txBody>
      </p:sp>
      <p:sp>
        <p:nvSpPr>
          <p:cNvPr id="9" name="object 3"/>
          <p:cNvSpPr/>
          <p:nvPr/>
        </p:nvSpPr>
        <p:spPr>
          <a:xfrm>
            <a:off x="5943600" y="1828800"/>
            <a:ext cx="2514600" cy="3810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Important for Adolescents with busy lives</a:t>
            </a:r>
          </a:p>
          <a:p>
            <a:r>
              <a:rPr lang="en-US" dirty="0"/>
              <a:t>Good for struggling, blind, disabled, visually impaired readers  Gain and improve vocabulary and communication skills  Listen to the book and see the words at the same time</a:t>
            </a:r>
          </a:p>
          <a:p>
            <a:r>
              <a:rPr lang="en-US" dirty="0"/>
              <a:t>Makes interest and confidence go up</a:t>
            </a:r>
          </a:p>
          <a:p>
            <a:r>
              <a:rPr lang="en-US" dirty="0"/>
              <a:t>It is like being read to aloud so comprehension goes up</a:t>
            </a:r>
          </a:p>
          <a:p>
            <a:r>
              <a:rPr lang="en-US" dirty="0"/>
              <a:t>Allows struggling readers to hear books above their reading level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		 	Pros</a:t>
            </a:r>
            <a:endParaRPr lang="en-US" dirty="0"/>
          </a:p>
        </p:txBody>
      </p:sp>
      <p:pic>
        <p:nvPicPr>
          <p:cNvPr id="4" name="Is Listening To An Audiobook The Same As Reading Audiobook Vs Reading">
            <a:hlinkClick r:id="" action="ppaction://media"/>
            <a:extLst>
              <a:ext uri="{FF2B5EF4-FFF2-40B4-BE49-F238E27FC236}">
                <a16:creationId xmlns:a16="http://schemas.microsoft.com/office/drawing/2014/main" id="{B4E1FCCA-35FA-4C8C-9082-71DFF294FC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572000" y="755781"/>
            <a:ext cx="609600" cy="609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4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AC07D5B-E789-4F6E-AA91-CE5DED28CF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9066457"/>
              </p:ext>
            </p:extLst>
          </p:nvPr>
        </p:nvGraphicFramePr>
        <p:xfrm>
          <a:off x="457200" y="1524000"/>
          <a:ext cx="82296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04E0346B-54AB-4C05-B80E-E9886B5FF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 OF PROGRAM</a:t>
            </a:r>
          </a:p>
        </p:txBody>
      </p:sp>
    </p:spTree>
    <p:extLst>
      <p:ext uri="{BB962C8B-B14F-4D97-AF65-F5344CB8AC3E}">
        <p14:creationId xmlns:p14="http://schemas.microsoft.com/office/powerpoint/2010/main" val="2398516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Consists of three choices:</a:t>
            </a:r>
          </a:p>
          <a:p>
            <a:pPr>
              <a:buNone/>
            </a:pPr>
            <a:r>
              <a:rPr lang="en-US" dirty="0"/>
              <a:t>  		1.Text to speech</a:t>
            </a:r>
          </a:p>
          <a:p>
            <a:pPr>
              <a:buNone/>
            </a:pPr>
            <a:r>
              <a:rPr lang="en-US" dirty="0"/>
              <a:t>		2.Speech to text</a:t>
            </a:r>
          </a:p>
          <a:p>
            <a:pPr>
              <a:buNone/>
            </a:pPr>
            <a:r>
              <a:rPr lang="en-US" dirty="0"/>
              <a:t>		3.Audio book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PROGRAM</a:t>
            </a:r>
            <a:endParaRPr lang="en-US" dirty="0"/>
          </a:p>
        </p:txBody>
      </p:sp>
      <p:pic>
        <p:nvPicPr>
          <p:cNvPr id="4" name="Picture 3" descr="C:\Users\hp\Desktop\New folder (11)\python\audiobook\home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86200" y="3124200"/>
            <a:ext cx="426720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9E75D09-3253-454C-8C23-15A9C2FE3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Audio book converter:</a:t>
            </a:r>
          </a:p>
          <a:p>
            <a:pPr marL="0" indent="0">
              <a:buNone/>
            </a:pPr>
            <a:r>
              <a:rPr lang="en-US" dirty="0"/>
              <a:t>		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F321A2-DADA-4887-A635-2F965E26A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REFERENCE</a:t>
            </a:r>
          </a:p>
        </p:txBody>
      </p:sp>
      <p:pic>
        <p:nvPicPr>
          <p:cNvPr id="4" name="Online Media 3" title="Make Audio book from any PDF using Python | Python Project">
            <a:hlinkClick r:id="" action="ppaction://media"/>
            <a:extLst>
              <a:ext uri="{FF2B5EF4-FFF2-40B4-BE49-F238E27FC236}">
                <a16:creationId xmlns:a16="http://schemas.microsoft.com/office/drawing/2014/main" id="{CAE8C677-A958-4CD6-8EB4-E4FBD57091C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447800" y="2271522"/>
            <a:ext cx="6364385" cy="359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97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1.Text to speech then the user gets a mp3 file as output which has his text converted into audio.</a:t>
            </a:r>
          </a:p>
          <a:p>
            <a:r>
              <a:rPr lang="en-US" dirty="0"/>
              <a:t>2. Speech to text then user gets to see the text on the console which he spoke.</a:t>
            </a:r>
          </a:p>
          <a:p>
            <a:r>
              <a:rPr lang="en-US" dirty="0"/>
              <a:t>3.Audio book then user gets the mp3 file of his </a:t>
            </a:r>
            <a:r>
              <a:rPr lang="en-US" dirty="0" err="1"/>
              <a:t>pdf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Description</a:t>
            </a:r>
            <a:endParaRPr lang="en-US" dirty="0"/>
          </a:p>
        </p:txBody>
      </p:sp>
      <p:sp>
        <p:nvSpPr>
          <p:cNvPr id="4" name="object 5"/>
          <p:cNvSpPr/>
          <p:nvPr/>
        </p:nvSpPr>
        <p:spPr>
          <a:xfrm>
            <a:off x="2819400" y="4114800"/>
            <a:ext cx="3352800" cy="1981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This mini project successfully converts the given input which may be  text or </a:t>
            </a:r>
            <a:r>
              <a:rPr lang="en-IN" dirty="0" err="1"/>
              <a:t>pdf</a:t>
            </a:r>
            <a:r>
              <a:rPr lang="en-IN" dirty="0"/>
              <a:t> into mp3 file and inputs like audio into text format.</a:t>
            </a:r>
          </a:p>
          <a:p>
            <a:r>
              <a:rPr lang="en-IN" dirty="0"/>
              <a:t>They are also useful for the blind</a:t>
            </a:r>
            <a:endParaRPr lang="en-US" dirty="0"/>
          </a:p>
          <a:p>
            <a:r>
              <a:rPr lang="en-IN" dirty="0"/>
              <a:t>There is no doubt about the fact</a:t>
            </a:r>
          </a:p>
          <a:p>
            <a:pPr>
              <a:buNone/>
            </a:pPr>
            <a:r>
              <a:rPr lang="en-IN" dirty="0"/>
              <a:t> that </a:t>
            </a:r>
            <a:r>
              <a:rPr lang="en-IN" dirty="0" err="1"/>
              <a:t>audiobooks</a:t>
            </a:r>
            <a:r>
              <a:rPr lang="en-IN" dirty="0"/>
              <a:t> are the future of </a:t>
            </a:r>
          </a:p>
          <a:p>
            <a:pPr>
              <a:buNone/>
            </a:pPr>
            <a:r>
              <a:rPr lang="en-IN" dirty="0"/>
              <a:t>books.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CONCLUSION AND FUTURE SCOPE</a:t>
            </a:r>
            <a:endParaRPr lang="en-US" dirty="0"/>
          </a:p>
        </p:txBody>
      </p:sp>
      <p:sp>
        <p:nvSpPr>
          <p:cNvPr id="4" name="object 4"/>
          <p:cNvSpPr/>
          <p:nvPr/>
        </p:nvSpPr>
        <p:spPr>
          <a:xfrm>
            <a:off x="6172200" y="2895600"/>
            <a:ext cx="2074458" cy="3124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per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aper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55000"/>
                <a:alpha val="20000"/>
              </a:schemeClr>
              <a:schemeClr val="phClr">
                <a:tint val="40000"/>
                <a:shade val="90000"/>
                <a:satMod val="60000"/>
                <a:alpha val="20000"/>
              </a:schemeClr>
            </a:duotone>
          </a:blip>
          <a:tile tx="0" ty="0" sx="58000" sy="38000" flip="none" algn="tl"/>
        </a:blipFill>
        <a:blipFill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</TotalTime>
  <Words>300</Words>
  <Application>Microsoft Office PowerPoint</Application>
  <PresentationFormat>On-screen Show (4:3)</PresentationFormat>
  <Paragraphs>43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Constantia</vt:lpstr>
      <vt:lpstr>Wingdings 2</vt:lpstr>
      <vt:lpstr>Paper</vt:lpstr>
      <vt:lpstr>Custom Design</vt:lpstr>
      <vt:lpstr>AUDIOBOOK</vt:lpstr>
      <vt:lpstr>What is an audio book?</vt:lpstr>
      <vt:lpstr>    Pros</vt:lpstr>
      <vt:lpstr>LAYOUT OF PROGRAM</vt:lpstr>
      <vt:lpstr>PROGRAM</vt:lpstr>
      <vt:lpstr>  REFERENCE</vt:lpstr>
      <vt:lpstr>Description</vt:lpstr>
      <vt:lpstr>CONCLUSION AND FUTURE SCOPE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AUDIOBOOK</dc:title>
  <dc:creator>Windows User</dc:creator>
  <cp:lastModifiedBy>VIJAY DESHAMONI</cp:lastModifiedBy>
  <cp:revision>12</cp:revision>
  <dcterms:created xsi:type="dcterms:W3CDTF">2020-12-08T17:01:47Z</dcterms:created>
  <dcterms:modified xsi:type="dcterms:W3CDTF">2021-03-23T07:57:56Z</dcterms:modified>
</cp:coreProperties>
</file>

<file path=docProps/thumbnail.jpeg>
</file>